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6" r:id="rId4"/>
    <p:sldId id="257" r:id="rId5"/>
    <p:sldId id="267" r:id="rId6"/>
    <p:sldId id="258" r:id="rId7"/>
    <p:sldId id="259" r:id="rId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0E4-7114-6C47-8F2F-591628847F16}" type="datetimeFigureOut">
              <a:rPr lang="nl-NL" smtClean="0"/>
              <a:t>27-03-17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0AA7-82AD-2A49-A1B4-7684F9643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35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0E4-7114-6C47-8F2F-591628847F16}" type="datetimeFigureOut">
              <a:rPr lang="nl-NL" smtClean="0"/>
              <a:t>27-03-17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0AA7-82AD-2A49-A1B4-7684F9643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66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0E4-7114-6C47-8F2F-591628847F16}" type="datetimeFigureOut">
              <a:rPr lang="nl-NL" smtClean="0"/>
              <a:t>27-03-17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0AA7-82AD-2A49-A1B4-7684F9643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45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0E4-7114-6C47-8F2F-591628847F16}" type="datetimeFigureOut">
              <a:rPr lang="nl-NL" smtClean="0"/>
              <a:t>27-03-17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0AA7-82AD-2A49-A1B4-7684F9643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72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0E4-7114-6C47-8F2F-591628847F16}" type="datetimeFigureOut">
              <a:rPr lang="nl-NL" smtClean="0"/>
              <a:t>27-03-17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0AA7-82AD-2A49-A1B4-7684F9643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07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0E4-7114-6C47-8F2F-591628847F16}" type="datetimeFigureOut">
              <a:rPr lang="nl-NL" smtClean="0"/>
              <a:t>27-03-17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0AA7-82AD-2A49-A1B4-7684F9643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88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0E4-7114-6C47-8F2F-591628847F16}" type="datetimeFigureOut">
              <a:rPr lang="nl-NL" smtClean="0"/>
              <a:t>27-03-17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0AA7-82AD-2A49-A1B4-7684F9643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23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0E4-7114-6C47-8F2F-591628847F16}" type="datetimeFigureOut">
              <a:rPr lang="nl-NL" smtClean="0"/>
              <a:t>27-03-17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0AA7-82AD-2A49-A1B4-7684F9643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78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0E4-7114-6C47-8F2F-591628847F16}" type="datetimeFigureOut">
              <a:rPr lang="nl-NL" smtClean="0"/>
              <a:t>27-03-17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0AA7-82AD-2A49-A1B4-7684F9643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50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0E4-7114-6C47-8F2F-591628847F16}" type="datetimeFigureOut">
              <a:rPr lang="nl-NL" smtClean="0"/>
              <a:t>27-03-17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0AA7-82AD-2A49-A1B4-7684F9643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81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0E4-7114-6C47-8F2F-591628847F16}" type="datetimeFigureOut">
              <a:rPr lang="nl-NL" smtClean="0"/>
              <a:t>27-03-17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0AA7-82AD-2A49-A1B4-7684F9643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61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30E4-7114-6C47-8F2F-591628847F16}" type="datetimeFigureOut">
              <a:rPr lang="nl-NL" smtClean="0"/>
              <a:t>27-03-17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80AA7-82AD-2A49-A1B4-7684F9643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12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nd1900.jouwweb.nl/technologische-vooruitga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LSKBtGi4fc" TargetMode="Externa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sQL25XvvY" TargetMode="External"/><Relationship Id="rId4" Type="http://schemas.openxmlformats.org/officeDocument/2006/relationships/hyperlink" Target="https://www.youtube.com/watch?v=B-m9A8mY-U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asm1gGmck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S908GIAM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Uitvindingen in de cultuur van het moderne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52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2317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3100" dirty="0" smtClean="0">
                <a:latin typeface="Arial"/>
                <a:cs typeface="Arial"/>
              </a:rPr>
              <a:t>Wat is modern rond 1900 ?</a:t>
            </a:r>
            <a:br>
              <a:rPr lang="nl-NL" sz="3100" dirty="0" smtClean="0">
                <a:latin typeface="Arial"/>
                <a:cs typeface="Arial"/>
              </a:rPr>
            </a:br>
            <a:r>
              <a:rPr lang="nl-NL" sz="3100" dirty="0" smtClean="0">
                <a:latin typeface="Arial"/>
                <a:cs typeface="Arial"/>
              </a:rPr>
              <a:t>Welke uitvindingen zie je in onderstaande afbeeldingen</a:t>
            </a:r>
            <a:endParaRPr lang="nl-NL" sz="3100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>
                <a:latin typeface="Arial"/>
                <a:cs typeface="Arial"/>
                <a:hlinkClick r:id="rId2"/>
              </a:rPr>
              <a:t>http://rond1900.jouwweb.nl/technologische-vooruitgang</a:t>
            </a:r>
            <a:endParaRPr lang="nl-NL" sz="2000" dirty="0" smtClean="0">
              <a:latin typeface="Arial"/>
              <a:cs typeface="Arial"/>
            </a:endParaRPr>
          </a:p>
          <a:p>
            <a:endParaRPr lang="nl-NL" dirty="0" smtClean="0"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</p:txBody>
      </p:sp>
      <p:pic>
        <p:nvPicPr>
          <p:cNvPr id="4" name="Afbeelding 3" descr="http://rond1900.jouwweb.nl/upload/5/c/6/rond1900/5423995846-af84eaed47.lar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14" y="2360991"/>
            <a:ext cx="2001917" cy="2149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rassie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14" y="4205880"/>
            <a:ext cx="2000903" cy="232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http://rond1900.jouwweb.nl/upload/5/c/6/rond1900/berliner.larg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82" y="2360991"/>
            <a:ext cx="2040235" cy="166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3714" y="4818453"/>
            <a:ext cx="2084472" cy="1429947"/>
          </a:xfrm>
          <a:prstGeom prst="rect">
            <a:avLst/>
          </a:prstGeom>
        </p:spPr>
      </p:pic>
      <p:pic>
        <p:nvPicPr>
          <p:cNvPr id="9" name="Afbeelding 8" descr="agasin du Nord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2" y="2360991"/>
            <a:ext cx="1983981" cy="39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ax Schüler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36" y="2360991"/>
            <a:ext cx="2022215" cy="3172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52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BH vervangt het korset</a:t>
            </a:r>
            <a:endParaRPr lang="nl-NL" dirty="0"/>
          </a:p>
        </p:txBody>
      </p:sp>
      <p:pic>
        <p:nvPicPr>
          <p:cNvPr id="4" name="Tijdelijke aanduiding voor inhoud 3" descr="Schermafbeelding 2017-03-27 om 17.12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819" r="-144819"/>
          <a:stretch>
            <a:fillRect/>
          </a:stretch>
        </p:blipFill>
        <p:spPr>
          <a:xfrm>
            <a:off x="-1324683" y="1600200"/>
            <a:ext cx="8229600" cy="4525963"/>
          </a:xfrm>
        </p:spPr>
      </p:pic>
      <p:pic>
        <p:nvPicPr>
          <p:cNvPr id="5" name="Afbeelding 4" descr="Schermafbeelding 2017-03-27 om 17.12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54" y="1600200"/>
            <a:ext cx="3207657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6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Waarom geen korset meer ?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WO1: vrouwen gaan werken: meer bewegingsvrijheid nodig</a:t>
            </a:r>
          </a:p>
          <a:p>
            <a:r>
              <a:rPr lang="nl-NL" dirty="0" smtClean="0"/>
              <a:t>Ontwerper Paul </a:t>
            </a:r>
            <a:r>
              <a:rPr lang="nl-NL" dirty="0" err="1" smtClean="0"/>
              <a:t>Poiret</a:t>
            </a:r>
            <a:r>
              <a:rPr lang="nl-NL" dirty="0" smtClean="0"/>
              <a:t>: </a:t>
            </a:r>
          </a:p>
          <a:p>
            <a:r>
              <a:rPr lang="nl-NL" dirty="0" smtClean="0"/>
              <a:t>andere kledinglijn</a:t>
            </a:r>
          </a:p>
          <a:p>
            <a:r>
              <a:rPr lang="nl-NL" dirty="0" smtClean="0"/>
              <a:t>Emancipatie van de vrouw</a:t>
            </a:r>
          </a:p>
          <a:p>
            <a:r>
              <a:rPr lang="nl-NL" dirty="0" smtClean="0"/>
              <a:t>Kiesrecht</a:t>
            </a:r>
          </a:p>
          <a:p>
            <a:endParaRPr lang="nl-NL" dirty="0" smtClean="0">
              <a:hlinkClick r:id="rId2"/>
            </a:endParaRPr>
          </a:p>
          <a:p>
            <a:r>
              <a:rPr lang="nl-NL" dirty="0" smtClean="0">
                <a:hlinkClick r:id="rId2"/>
              </a:rPr>
              <a:t>https://www.youtube.com/watch?v=kEHKX-1HqL8</a:t>
            </a:r>
            <a:endParaRPr lang="nl-NL" dirty="0">
              <a:hlinkClick r:id="rId2"/>
            </a:endParaRPr>
          </a:p>
          <a:p>
            <a:endParaRPr lang="nl-NL" dirty="0" smtClean="0">
              <a:hlinkClick r:id="rId2"/>
            </a:endParaRPr>
          </a:p>
          <a:p>
            <a:endParaRPr lang="nl-NL" dirty="0" smtClean="0"/>
          </a:p>
        </p:txBody>
      </p:sp>
      <p:pic>
        <p:nvPicPr>
          <p:cNvPr id="4" name="Afbeelding 3" descr="Schermafbeelding 2017-03-27 om 17.17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64" y="2085363"/>
            <a:ext cx="2571036" cy="279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7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2400" dirty="0" smtClean="0">
                <a:latin typeface="Arial"/>
                <a:cs typeface="Arial"/>
              </a:rPr>
              <a:t>Tijdbeeld rond 1900</a:t>
            </a:r>
            <a:br>
              <a:rPr lang="nl-NL" sz="2400" dirty="0" smtClean="0">
                <a:latin typeface="Arial"/>
                <a:cs typeface="Arial"/>
              </a:rPr>
            </a:br>
            <a:r>
              <a:rPr lang="nl-NL" sz="2000" dirty="0" smtClean="0">
                <a:latin typeface="Arial"/>
                <a:cs typeface="Arial"/>
              </a:rPr>
              <a:t>Vraag: in welke Europese stad zijn de foto’s </a:t>
            </a:r>
            <a:br>
              <a:rPr lang="nl-NL" sz="2000" dirty="0" smtClean="0">
                <a:latin typeface="Arial"/>
                <a:cs typeface="Arial"/>
              </a:rPr>
            </a:br>
            <a:r>
              <a:rPr lang="nl-NL" sz="2000" dirty="0" smtClean="0">
                <a:latin typeface="Arial"/>
                <a:cs typeface="Arial"/>
              </a:rPr>
              <a:t>genomen. Leg uit waaraan je dat kan zien. </a:t>
            </a:r>
            <a:br>
              <a:rPr lang="nl-NL" sz="2000" dirty="0" smtClean="0">
                <a:latin typeface="Arial"/>
                <a:cs typeface="Arial"/>
              </a:rPr>
            </a:br>
            <a:r>
              <a:rPr lang="nl-NL" sz="2000" dirty="0" smtClean="0">
                <a:latin typeface="Arial"/>
                <a:cs typeface="Arial"/>
              </a:rPr>
              <a:t>Wat is modern in deze tijd ?</a:t>
            </a:r>
            <a:endParaRPr lang="nl-NL" sz="2000" dirty="0">
              <a:latin typeface="Arial"/>
              <a:cs typeface="Arial"/>
            </a:endParaRPr>
          </a:p>
        </p:txBody>
      </p:sp>
      <p:pic>
        <p:nvPicPr>
          <p:cNvPr id="4" name="Tijdelijke aanduiding voor inhoud 3" descr="ttp://www.amsterdamsetrams.nl/images/paardentram/00sarpathistraat19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 b="10375"/>
          <a:stretch>
            <a:fillRect/>
          </a:stretch>
        </p:blipFill>
        <p:spPr bwMode="auto">
          <a:xfrm>
            <a:off x="317803" y="1696450"/>
            <a:ext cx="3867205" cy="243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upload.wikimedia.org/wikipedia/commons/3/32/Tottenham_Court_road_in_London_192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8" y="4192407"/>
            <a:ext cx="3643920" cy="244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kunstkopie.nl/kunst/akg/pics//akg5-b1-d1-1900-2_v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11" y="274638"/>
            <a:ext cx="3382293" cy="258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http://royalglitter.com/wp-content/uploads/2010/10/648px-Paris_Exposition-_Pont_dJena_toward_Chateau_of_Water_view_from_the_Paris_France_1900_-correction-_Pont_dIena-Brookly-Museum-wikipedia-300x27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70" y="3426529"/>
            <a:ext cx="3564799" cy="32061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/>
          <p:cNvSpPr txBox="1"/>
          <p:nvPr/>
        </p:nvSpPr>
        <p:spPr>
          <a:xfrm>
            <a:off x="4460677" y="28613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460677" y="52199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049238" y="1548955"/>
            <a:ext cx="67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8827368" y="4879209"/>
            <a:ext cx="47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144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Parijs 1900: wereldtentoonstelling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0877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>
                <a:hlinkClick r:id="rId2"/>
              </a:rPr>
              <a:t>https://www.youtube.com/watch?v=lasm1gGmck4</a:t>
            </a:r>
            <a:endParaRPr lang="nl-NL" dirty="0" smtClean="0"/>
          </a:p>
          <a:p>
            <a:r>
              <a:rPr lang="nl-NL" dirty="0" smtClean="0"/>
              <a:t>Lopende band ( vanaf 2.10 min )</a:t>
            </a:r>
          </a:p>
          <a:p>
            <a:r>
              <a:rPr lang="nl-NL" dirty="0" smtClean="0"/>
              <a:t>Vervoer: trein, koets met paarden, tram</a:t>
            </a:r>
          </a:p>
          <a:p>
            <a:r>
              <a:rPr lang="nl-NL" dirty="0" smtClean="0"/>
              <a:t>Exotisme ( 7.50 min )</a:t>
            </a:r>
          </a:p>
          <a:p>
            <a:endParaRPr lang="nl-NL" dirty="0" smtClean="0"/>
          </a:p>
          <a:p>
            <a:r>
              <a:rPr lang="nl-NL" b="1" dirty="0" smtClean="0"/>
              <a:t>Parijs Vergelijken: vroeger en nu</a:t>
            </a:r>
          </a:p>
          <a:p>
            <a:r>
              <a:rPr lang="nl-NL" b="1" dirty="0" smtClean="0">
                <a:hlinkClick r:id="rId3"/>
              </a:rPr>
              <a:t>https://www.youtube.com/watch?v=fesQL25XvvY</a:t>
            </a:r>
            <a:endParaRPr lang="nl-NL" b="1" dirty="0" smtClean="0"/>
          </a:p>
          <a:p>
            <a:r>
              <a:rPr lang="nl-NL" dirty="0" smtClean="0"/>
              <a:t>Eifeltoren ( 4.00 min </a:t>
            </a:r>
            <a:r>
              <a:rPr lang="nl-NL" dirty="0" smtClean="0"/>
              <a:t>)</a:t>
            </a:r>
            <a:endParaRPr lang="nl-NL" dirty="0" smtClean="0"/>
          </a:p>
          <a:p>
            <a:r>
              <a:rPr lang="nl-NL" dirty="0" smtClean="0"/>
              <a:t>Fiets ( 2.33 min)</a:t>
            </a:r>
            <a:endParaRPr lang="nl-NL" dirty="0" smtClean="0"/>
          </a:p>
          <a:p>
            <a:r>
              <a:rPr lang="nl-NL" b="1" dirty="0" smtClean="0"/>
              <a:t>1900: Berlijn in kleur</a:t>
            </a:r>
          </a:p>
          <a:p>
            <a:r>
              <a:rPr lang="nl-NL" dirty="0" smtClean="0">
                <a:hlinkClick r:id="rId4"/>
              </a:rPr>
              <a:t>https://www.youtube.com/watch?v=B-m9A8mY-U0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17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moderne kunst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https://www.youtube.com/watch?v=kS908GIAMVI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Wat zijn de kenmerken die in het filmpje worden genoemd ?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3138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183</Words>
  <Application>Microsoft Macintosh PowerPoint</Application>
  <PresentationFormat>Diavoorstelling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Office-thema</vt:lpstr>
      <vt:lpstr>Uitvindingen in de cultuur van het moderne</vt:lpstr>
      <vt:lpstr>Wat is modern rond 1900 ? Welke uitvindingen zie je in onderstaande afbeeldingen</vt:lpstr>
      <vt:lpstr>BH vervangt het korset</vt:lpstr>
      <vt:lpstr>Waarom geen korset meer ? </vt:lpstr>
      <vt:lpstr>Tijdbeeld rond 1900 Vraag: in welke Europese stad zijn de foto’s  genomen. Leg uit waaraan je dat kan zien.  Wat is modern in deze tijd ?</vt:lpstr>
      <vt:lpstr>Parijs 1900: wereldtentoonstelling</vt:lpstr>
      <vt:lpstr>Wat is moderne kunst 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Uitvindingen in de cultuur van het moderne</dc:title>
  <dc:creator>Gebruiker</dc:creator>
  <cp:lastModifiedBy>Gebruiker</cp:lastModifiedBy>
  <cp:revision>8</cp:revision>
  <dcterms:created xsi:type="dcterms:W3CDTF">2017-03-27T15:11:03Z</dcterms:created>
  <dcterms:modified xsi:type="dcterms:W3CDTF">2017-03-27T16:24:16Z</dcterms:modified>
</cp:coreProperties>
</file>